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56"/>
  </p:notesMasterIdLst>
  <p:handoutMasterIdLst>
    <p:handoutMasterId r:id="rId57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26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</p14:sldIdLst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963" y="1693055"/>
            <a:ext cx="3062102" cy="344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3" y="1657847"/>
            <a:ext cx="2410161" cy="3858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700" y="1866721"/>
            <a:ext cx="4215541" cy="2456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49" y="1802033"/>
            <a:ext cx="3930138" cy="248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946" y="1563414"/>
            <a:ext cx="3532211" cy="282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39" y="1737465"/>
            <a:ext cx="4273892" cy="2730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10731"/>
            <a:ext cx="4827328" cy="247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9328</TotalTime>
  <Words>635</Words>
  <Application>Microsoft Office PowerPoint</Application>
  <PresentationFormat>Widescreen</PresentationFormat>
  <Paragraphs>201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54</cp:revision>
  <dcterms:created xsi:type="dcterms:W3CDTF">2024-12-21T02:49:35Z</dcterms:created>
  <dcterms:modified xsi:type="dcterms:W3CDTF">2024-12-29T14:00:08Z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